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1"/>
  </p:notesMasterIdLst>
  <p:sldIdLst>
    <p:sldId id="311" r:id="rId2"/>
    <p:sldId id="263" r:id="rId3"/>
    <p:sldId id="272" r:id="rId4"/>
    <p:sldId id="273" r:id="rId5"/>
    <p:sldId id="312" r:id="rId6"/>
    <p:sldId id="313" r:id="rId7"/>
    <p:sldId id="316" r:id="rId8"/>
    <p:sldId id="282" r:id="rId9"/>
    <p:sldId id="292" r:id="rId10"/>
    <p:sldId id="294" r:id="rId11"/>
    <p:sldId id="310" r:id="rId12"/>
    <p:sldId id="315" r:id="rId13"/>
    <p:sldId id="314" r:id="rId14"/>
    <p:sldId id="318" r:id="rId15"/>
    <p:sldId id="319" r:id="rId16"/>
    <p:sldId id="320" r:id="rId17"/>
    <p:sldId id="321" r:id="rId18"/>
    <p:sldId id="322" r:id="rId19"/>
    <p:sldId id="324" r:id="rId20"/>
    <p:sldId id="325" r:id="rId21"/>
    <p:sldId id="327" r:id="rId22"/>
    <p:sldId id="328" r:id="rId23"/>
    <p:sldId id="626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5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364" r:id="rId56"/>
    <p:sldId id="365" r:id="rId57"/>
    <p:sldId id="367" r:id="rId58"/>
    <p:sldId id="368" r:id="rId59"/>
    <p:sldId id="370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86" r:id="rId68"/>
    <p:sldId id="389" r:id="rId69"/>
    <p:sldId id="390" r:id="rId70"/>
    <p:sldId id="392" r:id="rId71"/>
    <p:sldId id="393" r:id="rId72"/>
    <p:sldId id="394" r:id="rId73"/>
    <p:sldId id="395" r:id="rId74"/>
    <p:sldId id="397" r:id="rId75"/>
    <p:sldId id="398" r:id="rId76"/>
    <p:sldId id="399" r:id="rId77"/>
    <p:sldId id="400" r:id="rId78"/>
    <p:sldId id="402" r:id="rId79"/>
    <p:sldId id="405" r:id="rId80"/>
    <p:sldId id="406" r:id="rId81"/>
    <p:sldId id="408" r:id="rId82"/>
    <p:sldId id="412" r:id="rId83"/>
    <p:sldId id="415" r:id="rId84"/>
    <p:sldId id="416" r:id="rId85"/>
    <p:sldId id="417" r:id="rId86"/>
    <p:sldId id="418" r:id="rId87"/>
    <p:sldId id="420" r:id="rId88"/>
    <p:sldId id="421" r:id="rId89"/>
    <p:sldId id="422" r:id="rId90"/>
    <p:sldId id="423" r:id="rId91"/>
    <p:sldId id="424" r:id="rId92"/>
    <p:sldId id="426" r:id="rId93"/>
    <p:sldId id="427" r:id="rId94"/>
    <p:sldId id="428" r:id="rId95"/>
    <p:sldId id="429" r:id="rId96"/>
    <p:sldId id="431" r:id="rId97"/>
    <p:sldId id="433" r:id="rId98"/>
    <p:sldId id="434" r:id="rId99"/>
    <p:sldId id="628" r:id="rId100"/>
  </p:sldIdLst>
  <p:sldSz cx="4854575" cy="702151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77777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2" autoAdjust="0"/>
    <p:restoredTop sz="86426" autoAdjust="0"/>
  </p:normalViewPr>
  <p:slideViewPr>
    <p:cSldViewPr>
      <p:cViewPr>
        <p:scale>
          <a:sx n="95" d="100"/>
          <a:sy n="95" d="100"/>
        </p:scale>
        <p:origin x="-1866" y="-78"/>
      </p:cViewPr>
      <p:guideLst>
        <p:guide orient="horz" pos="2214"/>
        <p:guide pos="1530"/>
      </p:guideLst>
    </p:cSldViewPr>
  </p:slideViewPr>
  <p:outlineViewPr>
    <p:cViewPr>
      <p:scale>
        <a:sx n="33" d="100"/>
        <a:sy n="33" d="100"/>
      </p:scale>
      <p:origin x="0" y="13878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7.xml"/><Relationship Id="rId1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pPr>
              <a:defRPr/>
            </a:pPr>
            <a:fld id="{02DBA88F-FC25-4FDF-B98A-F10FBBCEAC29}" type="datetimeFigureOut">
              <a:rPr lang="ru-RU"/>
              <a:pPr>
                <a:defRPr/>
              </a:pPr>
              <a:t>22.06.2016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2963" y="744538"/>
            <a:ext cx="25717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305"/>
            <a:ext cx="5438140" cy="4466907"/>
          </a:xfrm>
          <a:prstGeom prst="rect">
            <a:avLst/>
          </a:prstGeom>
        </p:spPr>
        <p:txBody>
          <a:bodyPr vert="horz" lIns="91486" tIns="45743" rIns="91486" bIns="4574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43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99" y="9429431"/>
            <a:ext cx="2946189" cy="497206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pPr>
              <a:defRPr/>
            </a:pPr>
            <a:fld id="{F7909957-31B3-4107-B00E-13888D624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909957-31B3-4107-B00E-13888D62483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38" y="2181225"/>
            <a:ext cx="4127500" cy="150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663" y="3978275"/>
            <a:ext cx="3397250" cy="17954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320F-7D33-4901-BFB2-9DDF4F6A1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EDF28-B2AB-4408-B44B-BE497C6B3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459163" y="627063"/>
            <a:ext cx="1031875" cy="5614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3538" y="627063"/>
            <a:ext cx="2943225" cy="5614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02790-9588-4749-9D73-AD79BEF10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94857-76E1-4459-9BFF-320342230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75" y="4511675"/>
            <a:ext cx="4125913" cy="13954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175" y="2976563"/>
            <a:ext cx="4125913" cy="153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74C3-A09C-44A5-A498-B5EC7B375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353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03488" y="2028825"/>
            <a:ext cx="1987550" cy="4213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B762-E5FB-4A72-9BE9-87B741B80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80988"/>
            <a:ext cx="4368800" cy="11699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8" y="1571625"/>
            <a:ext cx="2144712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42888" y="2227263"/>
            <a:ext cx="2144712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465388" y="1571625"/>
            <a:ext cx="2146300" cy="65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465388" y="2227263"/>
            <a:ext cx="2146300" cy="4044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125A-EFEF-4163-942B-9D9860D8B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5E767-D2EA-439B-B33C-52F6E6B28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2F393-8430-4DE1-A3D3-E8C9BA52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8" y="279400"/>
            <a:ext cx="1597025" cy="1190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8650" y="279400"/>
            <a:ext cx="2713038" cy="5992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2888" y="1470025"/>
            <a:ext cx="1597025" cy="48021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2C10-2306-4007-BA93-65F6B8060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13" y="4914900"/>
            <a:ext cx="2913062" cy="581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50913" y="627063"/>
            <a:ext cx="2913062" cy="4213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13" y="5495925"/>
            <a:ext cx="2913062" cy="8239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35C68-83FB-4C12-BCCF-A463E41C2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627063"/>
            <a:ext cx="4127500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3538" y="2028825"/>
            <a:ext cx="4127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35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58938" y="6394450"/>
            <a:ext cx="15367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75038" y="6394450"/>
            <a:ext cx="101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87" tIns="50694" rIns="101387" bIns="50694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Times New Roman" pitchFamily="18" charset="-52"/>
              </a:defRPr>
            </a:lvl1pPr>
          </a:lstStyle>
          <a:p>
            <a:pPr>
              <a:defRPr/>
            </a:pPr>
            <a:fld id="{6A1D50C0-9EB8-4738-AFD0-29BF975A3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2pPr>
      <a:lvl3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3pPr>
      <a:lvl4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4pPr>
      <a:lvl5pPr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5pPr>
      <a:lvl6pPr marL="4572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6pPr>
      <a:lvl7pPr marL="9144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7pPr>
      <a:lvl8pPr marL="13716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8pPr>
      <a:lvl9pPr marL="1828800" algn="ctr" defTabSz="101282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-52"/>
        </a:defRPr>
      </a:lvl9pPr>
    </p:titleStyle>
    <p:bodyStyle>
      <a:lvl1pPr marL="379413" indent="-379413" algn="l" defTabSz="101282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282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413" indent="-255588" algn="l" defTabSz="1012825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74825" indent="-252413" algn="l" defTabSz="101282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812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384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956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528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10038" indent="-252413" algn="l" defTabSz="1012825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tiff"/><Relationship Id="rId4" Type="http://schemas.openxmlformats.org/officeDocument/2006/relationships/oleObject" Target="../embeddings/_________Microsoft_Office_Word_97_-_20032.doc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3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3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4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4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4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4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4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46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47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4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4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5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5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52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53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5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55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56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57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5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5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6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61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6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63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64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65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68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69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6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7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71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72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73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74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4" Type="http://schemas.openxmlformats.org/officeDocument/2006/relationships/image" Target="../media/image75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4" Type="http://schemas.openxmlformats.org/officeDocument/2006/relationships/image" Target="../media/image76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7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78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79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7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8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81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82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83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84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85.tif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86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87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4" Type="http://schemas.openxmlformats.org/officeDocument/2006/relationships/image" Target="../media/image88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89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8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4" Type="http://schemas.openxmlformats.org/officeDocument/2006/relationships/image" Target="../media/image9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0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91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4" Type="http://schemas.openxmlformats.org/officeDocument/2006/relationships/image" Target="../media/image92.tif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4" Type="http://schemas.openxmlformats.org/officeDocument/2006/relationships/image" Target="../media/image93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4" Type="http://schemas.openxmlformats.org/officeDocument/2006/relationships/image" Target="../media/image94.tif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4" Type="http://schemas.openxmlformats.org/officeDocument/2006/relationships/image" Target="../media/image95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5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Relationship Id="rId4" Type="http://schemas.openxmlformats.org/officeDocument/2006/relationships/image" Target="../media/image96.tif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6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Relationship Id="rId4" Type="http://schemas.openxmlformats.org/officeDocument/2006/relationships/image" Target="../media/image97.tif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7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Relationship Id="rId4" Type="http://schemas.openxmlformats.org/officeDocument/2006/relationships/image" Target="../media/image98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8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8.vml"/><Relationship Id="rId4" Type="http://schemas.openxmlformats.org/officeDocument/2006/relationships/image" Target="../media/image99.tif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9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9.vml"/><Relationship Id="rId4" Type="http://schemas.openxmlformats.org/officeDocument/2006/relationships/image" Target="../media/image10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6" name="Документ" r:id="rId3" imgW="4262628" imgH="126492" progId="Word.Document.8">
              <p:embed/>
            </p:oleObj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6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266" name="Документ" r:id="rId3" imgW="4262628" imgH="126492" progId="Word.Document.8">
              <p:embed/>
            </p:oleObj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1, 6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2500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2290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290" name="Документ" r:id="rId3" imgW="4262628" imgH="126492" progId="Word.Document.8">
              <p:embed/>
            </p:oleObj>
          </a:graphicData>
        </a:graphic>
      </p:graphicFrame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2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331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3314" name="Документ" r:id="rId3" imgW="4262628" imgH="126492" progId="Word.Document.8">
              <p:embed/>
            </p:oleObj>
          </a:graphicData>
        </a:graphic>
      </p:graphicFrame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3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4338" name="Документ" r:id="rId3" imgW="4262628" imgH="126492" progId="Word.Document.8">
              <p:embed/>
            </p:oleObj>
          </a:graphicData>
        </a:graphic>
      </p:graphicFrame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4, 2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5362" name="Документ" r:id="rId3" imgW="4262628" imgH="126492" progId="Word.Document.8">
              <p:embed/>
            </p:oleObj>
          </a:graphicData>
        </a:graphic>
      </p:graphicFrame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386" name="Документ" r:id="rId3" imgW="4262628" imgH="126492" progId="Word.Document.8">
              <p:embed/>
            </p:oleObj>
          </a:graphicData>
        </a:graphic>
      </p:graphicFrame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6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7410" name="Документ" r:id="rId3" imgW="4262628" imgH="126492" progId="Word.Document.8">
              <p:embed/>
            </p:oleObj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7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8434" name="Документ" r:id="rId3" imgW="4262628" imgH="126492" progId="Word.Document.8">
              <p:embed/>
            </p:oleObj>
          </a:graphicData>
        </a:graphic>
      </p:graphicFrame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8,77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9458" name="Документ" r:id="rId3" imgW="4262628" imgH="126492" progId="Word.Document.8">
              <p:embed/>
            </p:oleObj>
          </a:graphicData>
        </a:graphic>
      </p:graphicFrame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9,84,104_2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1506" name="Документ" r:id="rId3" imgW="4262628" imgH="126492" progId="Word.Document.8">
              <p:embed/>
            </p:oleObj>
          </a:graphicData>
        </a:graphic>
      </p:graphicFrame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1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050" name="Документ" r:id="rId4" imgW="4262628" imgH="126492" progId="Word.Document.8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2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,60,68_15000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2530" name="Документ" r:id="rId3" imgW="4262628" imgH="126492" progId="Word.Document.8">
              <p:embed/>
            </p:oleObj>
          </a:graphicData>
        </a:graphic>
      </p:graphicFrame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2, 2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0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4578" name="Документ" r:id="rId3" imgW="4262628" imgH="126492" progId="Word.Document.8">
              <p:embed/>
            </p:oleObj>
          </a:graphicData>
        </a:graphic>
      </p:graphicFrame>
      <p:sp>
        <p:nvSpPr>
          <p:cNvPr id="24581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24582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4,78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5602" name="Документ" r:id="rId3" imgW="4262628" imgH="126492" progId="Word.Document.8">
              <p:embed/>
            </p:oleObj>
          </a:graphicData>
        </a:graphic>
      </p:graphicFrame>
      <p:sp>
        <p:nvSpPr>
          <p:cNvPr id="25605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25606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2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7650" name="Документ" r:id="rId3" imgW="4262628" imgH="126492" progId="Word.Document.8">
              <p:embed/>
            </p:oleObj>
          </a:graphicData>
        </a:graphic>
      </p:graphicFrame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ru-RU" altLang="ru-RU" sz="900" dirty="0" smtClean="0"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8674" name="Документ" r:id="rId3" imgW="4262628" imgH="126492" progId="Word.Document.8">
              <p:embed/>
            </p:oleObj>
          </a:graphicData>
        </a:graphic>
      </p:graphicFrame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29698" name="Документ" r:id="rId3" imgW="4262628" imgH="126492" progId="Word.Document.8">
              <p:embed/>
            </p:oleObj>
          </a:graphicData>
        </a:graphic>
      </p:graphicFrame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29,120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722" name="Документ" r:id="rId3" imgW="4262628" imgH="126492" progId="Word.Document.8">
              <p:embed/>
            </p:oleObj>
          </a:graphicData>
        </a:graphic>
      </p:graphicFrame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0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1746" name="Документ" r:id="rId3" imgW="4262628" imgH="126492" progId="Word.Document.8">
              <p:embed/>
            </p:oleObj>
          </a:graphicData>
        </a:graphic>
      </p:graphicFrame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1, 6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2770" name="Документ" r:id="rId3" imgW="4262628" imgH="126492" progId="Word.Document.8">
              <p:embed/>
            </p:oleObj>
          </a:graphicData>
        </a:graphic>
      </p:graphicFrame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2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10000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3794" name="Документ" r:id="rId3" imgW="4262628" imgH="126492" progId="Word.Document.8">
              <p:embed/>
            </p:oleObj>
          </a:graphicData>
        </a:graphic>
      </p:graphicFrame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074" name="Документ" r:id="rId3" imgW="4262628" imgH="126492" progId="Word.Document.8">
              <p:embed/>
            </p:oleObj>
          </a:graphicData>
        </a:graphic>
      </p:graphicFrame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3</a:t>
            </a:r>
            <a:endParaRPr lang="ru-RU" altLang="ru-RU" sz="900">
              <a:latin typeface="Arial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4818" name="Документ" r:id="rId3" imgW="4262628" imgH="126492" progId="Word.Document.8">
              <p:embed/>
            </p:oleObj>
          </a:graphicData>
        </a:graphic>
      </p:graphicFrame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4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5842" name="Документ" r:id="rId3" imgW="4262628" imgH="126492" progId="Word.Document.8">
              <p:embed/>
            </p:oleObj>
          </a:graphicData>
        </a:graphic>
      </p:graphicFrame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5_4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26580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6866" name="Документ" r:id="rId3" imgW="4262628" imgH="126492" progId="Word.Document.8">
              <p:embed/>
            </p:oleObj>
          </a:graphicData>
        </a:graphic>
      </p:graphicFrame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6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892" name="Rectangle 1027"/>
          <p:cNvSpPr>
            <a:spLocks noChangeArrowheads="1"/>
          </p:cNvSpPr>
          <p:nvPr/>
        </p:nvSpPr>
        <p:spPr bwMode="auto">
          <a:xfrm>
            <a:off x="339055" y="5238948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7890" name="Документ" r:id="rId3" imgW="4262628" imgH="126492" progId="Word.Document.8">
              <p:embed/>
            </p:oleObj>
          </a:graphicData>
        </a:graphic>
      </p:graphicFrame>
      <p:sp>
        <p:nvSpPr>
          <p:cNvPr id="37893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7894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7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15000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8914" name="Документ" r:id="rId3" imgW="4262628" imgH="126492" progId="Word.Document.8">
              <p:embed/>
            </p:oleObj>
          </a:graphicData>
        </a:graphic>
      </p:graphicFrame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38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39938" name="Документ" r:id="rId3" imgW="4262628" imgH="126492" progId="Word.Document.8">
              <p:embed/>
            </p:oleObj>
          </a:graphicData>
        </a:graphic>
      </p:graphicFrame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39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30000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62" name="Документ" r:id="rId3" imgW="4262628" imgH="126492" progId="Word.Document.8">
              <p:embed/>
            </p:oleObj>
          </a:graphicData>
        </a:graphic>
      </p:graphicFrame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40_3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1986" name="Документ" r:id="rId3" imgW="4262628" imgH="126492" progId="Word.Document.8">
              <p:embed/>
            </p:oleObj>
          </a:graphicData>
        </a:graphic>
      </p:graphicFrame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41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3010" name="Документ" r:id="rId3" imgW="4262628" imgH="126492" progId="Word.Document.8">
              <p:embed/>
            </p:oleObj>
          </a:graphicData>
        </a:graphic>
      </p:graphicFrame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2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4034" name="Документ" r:id="rId3" imgW="4262628" imgH="126492" progId="Word.Document.8">
              <p:embed/>
            </p:oleObj>
          </a:graphicData>
        </a:graphic>
      </p:graphicFrame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098" name="Документ" r:id="rId3" imgW="4262628" imgH="126492" progId="Word.Document.8">
              <p:embed/>
            </p:oleObj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4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5058" name="Документ" r:id="rId3" imgW="4262628" imgH="126492" progId="Word.Document.8">
              <p:embed/>
            </p:oleObj>
          </a:graphicData>
        </a:graphic>
      </p:graphicFrame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44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26580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6082" name="Документ" r:id="rId3" imgW="4262628" imgH="126492" progId="Word.Document.8">
              <p:embed/>
            </p:oleObj>
          </a:graphicData>
        </a:graphic>
      </p:graphicFrame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5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7106" name="Document" r:id="rId3" imgW="4262628" imgH="126492" progId="Word.Document.8">
              <p:embed/>
            </p:oleObj>
          </a:graphicData>
        </a:graphic>
      </p:graphicFrame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46,79,80,92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26580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8130" name="Документ" r:id="rId3" imgW="4262628" imgH="126492" progId="Word.Document.8">
              <p:embed/>
            </p:oleObj>
          </a:graphicData>
        </a:graphic>
      </p:graphicFrame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7,51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49154" name="Документ" r:id="rId3" imgW="4262628" imgH="126492" progId="Word.Document.8">
              <p:embed/>
            </p:oleObj>
          </a:graphicData>
        </a:graphic>
      </p:graphicFrame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48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0178" name="Документ" r:id="rId3" imgW="4262628" imgH="126492" progId="Word.Document.8">
              <p:embed/>
            </p:oleObj>
          </a:graphicData>
        </a:graphic>
      </p:graphicFrame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49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04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02" name="Документ" r:id="rId3" imgW="4262628" imgH="126492" progId="Word.Document.8">
              <p:embed/>
            </p:oleObj>
          </a:graphicData>
        </a:graphic>
      </p:graphicFrame>
      <p:sp>
        <p:nvSpPr>
          <p:cNvPr id="51205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1206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5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3250" name="Документ" r:id="rId3" imgW="4262628" imgH="126492" progId="Word.Document.8">
              <p:embed/>
            </p:oleObj>
          </a:graphicData>
        </a:graphic>
      </p:graphicFrame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5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4274" name="Документ" r:id="rId3" imgW="4262628" imgH="126492" progId="Word.Document.8">
              <p:embed/>
            </p:oleObj>
          </a:graphicData>
        </a:graphic>
      </p:graphicFrame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53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5298" name="Документ" r:id="rId3" imgW="4262628" imgH="126492" progId="Word.Document.8">
              <p:embed/>
            </p:oleObj>
          </a:graphicData>
        </a:graphic>
      </p:graphicFrame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54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122" name="Документ" r:id="rId3" imgW="4262628" imgH="126492" progId="Word.Document.8">
              <p:embed/>
            </p:oleObj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5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5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6322" name="Документ" r:id="rId3" imgW="4262628" imgH="126492" progId="Word.Document.8">
              <p:embed/>
            </p:oleObj>
          </a:graphicData>
        </a:graphic>
      </p:graphicFrame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5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7346" name="Документ" r:id="rId3" imgW="4262628" imgH="126492" progId="Word.Document.8">
              <p:embed/>
            </p:oleObj>
          </a:graphicData>
        </a:graphic>
      </p:graphicFrame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56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8370" name="Документ" r:id="rId3" imgW="4262628" imgH="126492" progId="Word.Document.8">
              <p:embed/>
            </p:oleObj>
          </a:graphicData>
        </a:graphic>
      </p:graphicFrame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57,125, 127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3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59394" name="Документ" r:id="rId3" imgW="4262628" imgH="126492" progId="Word.Document.8">
              <p:embed/>
            </p:oleObj>
          </a:graphicData>
        </a:graphic>
      </p:graphicFrame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5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0418" name="Документ" r:id="rId3" imgW="4262628" imgH="126492" progId="Word.Document.8">
              <p:embed/>
            </p:oleObj>
          </a:graphicData>
        </a:graphic>
      </p:graphicFrame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59,10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2466" name="Документ" r:id="rId3" imgW="4262628" imgH="126492" progId="Word.Document.8">
              <p:embed/>
            </p:oleObj>
          </a:graphicData>
        </a:graphic>
      </p:graphicFrame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6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3490" name="Документ" r:id="rId3" imgW="4262628" imgH="126492" progId="Word.Document.8">
              <p:embed/>
            </p:oleObj>
          </a:graphicData>
        </a:graphic>
      </p:graphicFrame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6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5538" name="Документ" r:id="rId3" imgW="4262628" imgH="126492" progId="Word.Document.8">
              <p:embed/>
            </p:oleObj>
          </a:graphicData>
        </a:graphic>
      </p:graphicFrame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64,87_2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6562" name="Документ" r:id="rId3" imgW="4262628" imgH="126492" progId="Word.Document.8">
              <p:embed/>
            </p:oleObj>
          </a:graphicData>
        </a:graphic>
      </p:graphicFrame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latin typeface="Arial" charset="0"/>
              </a:rPr>
              <a:t>Приложение 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65,108,130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8610" name="Документ" r:id="rId3" imgW="4262628" imgH="126492" progId="Word.Document.8">
              <p:embed/>
            </p:oleObj>
          </a:graphicData>
        </a:graphic>
      </p:graphicFrame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67,76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6146" name="Документ" r:id="rId3" imgW="4262628" imgH="126492" progId="Word.Document.8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6</a:t>
            </a:r>
            <a:endParaRPr lang="ru-RU" altLang="ru-RU" sz="900">
              <a:latin typeface="Arial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6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0658" name="Документ" r:id="rId3" imgW="4262628" imgH="126492" progId="Word.Document.8">
              <p:embed/>
            </p:oleObj>
          </a:graphicData>
        </a:graphic>
      </p:graphicFrame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69,99_2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682" name="Документ" r:id="rId3" imgW="4262628" imgH="126492" progId="Word.Document.8">
              <p:embed/>
            </p:oleObj>
          </a:graphicData>
        </a:graphic>
      </p:graphicFrame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70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2706" name="Документ" r:id="rId3" imgW="4262628" imgH="126492" progId="Word.Document.8">
              <p:embed/>
            </p:oleObj>
          </a:graphicData>
        </a:graphic>
      </p:graphicFrame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71,81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3730" name="Документ" r:id="rId3" imgW="4262628" imgH="126492" progId="Word.Document.8">
              <p:embed/>
            </p:oleObj>
          </a:graphicData>
        </a:graphic>
      </p:graphicFrame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72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475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4754" name="Документ" r:id="rId3" imgW="4262628" imgH="126492" progId="Word.Document.8">
              <p:embed/>
            </p:oleObj>
          </a:graphicData>
        </a:graphic>
      </p:graphicFrame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7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5778" name="Документ" r:id="rId3" imgW="4262628" imgH="126492" progId="Word.Document.8">
              <p:embed/>
            </p:oleObj>
          </a:graphicData>
        </a:graphic>
      </p:graphicFrame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5" descr="74,97,132_15000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525" y="1965325"/>
            <a:ext cx="4327525" cy="309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6802" name="Документ" r:id="rId3" imgW="4262628" imgH="126492" progId="Word.Document.8">
              <p:embed/>
            </p:oleObj>
          </a:graphicData>
        </a:graphic>
      </p:graphicFrame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5" descr="75,83_15000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055" y="1926580"/>
            <a:ext cx="4324350" cy="323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3970" name="Документ" r:id="rId3" imgW="4262628" imgH="126492" progId="Word.Document.8">
              <p:embed/>
            </p:oleObj>
          </a:graphicData>
        </a:graphic>
      </p:graphicFrame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82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7042" name="Документ" r:id="rId3" imgW="4262628" imgH="126492" progId="Word.Document.8">
              <p:embed/>
            </p:oleObj>
          </a:graphicData>
        </a:graphic>
      </p:graphicFrame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85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8066" name="Документ" r:id="rId3" imgW="4262628" imgH="126492" progId="Word.Document.8">
              <p:embed/>
            </p:oleObj>
          </a:graphicData>
        </a:graphic>
      </p:graphicFrame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86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7170" name="Документ" r:id="rId3" imgW="4262628" imgH="126492" progId="Word.Document.8">
              <p:embed/>
            </p:oleObj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7</a:t>
            </a:r>
            <a:endParaRPr lang="ru-RU" altLang="ru-RU" sz="900">
              <a:latin typeface="Arial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7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01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0114" name="Документ" r:id="rId3" imgW="4262628" imgH="126492" progId="Word.Document.8">
              <p:embed/>
            </p:oleObj>
          </a:graphicData>
        </a:graphic>
      </p:graphicFrame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8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113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1138" name="Документ" r:id="rId3" imgW="4262628" imgH="126492" progId="Word.Document.8">
              <p:embed/>
            </p:oleObj>
          </a:graphicData>
        </a:graphic>
      </p:graphicFrame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89_2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2162" name="Документ" r:id="rId3" imgW="4262628" imgH="126492" progId="Word.Document.8">
              <p:embed/>
            </p:oleObj>
          </a:graphicData>
        </a:graphic>
      </p:graphicFrame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90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31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3186" name="Документ" r:id="rId3" imgW="4262628" imgH="126492" progId="Word.Document.8">
              <p:embed/>
            </p:oleObj>
          </a:graphicData>
        </a:graphic>
      </p:graphicFrame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91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5234" name="Документ" r:id="rId3" imgW="4262628" imgH="126492" progId="Word.Document.8">
              <p:embed/>
            </p:oleObj>
          </a:graphicData>
        </a:graphic>
      </p:graphicFrame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9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626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10000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6258" name="Документ" r:id="rId3" imgW="4262628" imgH="126492" progId="Word.Document.8">
              <p:embed/>
            </p:oleObj>
          </a:graphicData>
        </a:graphic>
      </p:graphicFrame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9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7282" name="Документ" r:id="rId3" imgW="4262628" imgH="126492" progId="Word.Document.8">
              <p:embed/>
            </p:oleObj>
          </a:graphicData>
        </a:graphic>
      </p:graphicFrame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10" name="Рисунок 9" descr="4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98306" name="Документ" r:id="rId3" imgW="4262628" imgH="126492" progId="Word.Document.8">
              <p:embed/>
            </p:oleObj>
          </a:graphicData>
        </a:graphic>
      </p:graphicFrame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9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0354" name="Документ" r:id="rId3" imgW="4262628" imgH="126492" progId="Word.Document.8">
              <p:embed/>
            </p:oleObj>
          </a:graphicData>
        </a:graphic>
      </p:graphicFrame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9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0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02" name="Документ" r:id="rId3" imgW="4262628" imgH="126492" progId="Word.Document.8">
              <p:embed/>
            </p:oleObj>
          </a:graphicData>
        </a:graphic>
      </p:graphicFrame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00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1250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8194" name="Документ" r:id="rId3" imgW="4262628" imgH="126492" progId="Word.Document.8">
              <p:embed/>
            </p:oleObj>
          </a:graphicData>
        </a:graphic>
      </p:graphicFrame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Приложение 8</a:t>
            </a:r>
            <a:endParaRPr lang="ru-RU" altLang="ru-RU" sz="900">
              <a:latin typeface="Arial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8_125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42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3426" name="Документ" r:id="rId3" imgW="4262628" imgH="126492" progId="Word.Document.8">
              <p:embed/>
            </p:oleObj>
          </a:graphicData>
        </a:graphic>
      </p:graphicFrame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01,109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5474" name="Документ" r:id="rId3" imgW="4262628" imgH="126492" progId="Word.Document.8">
              <p:embed/>
            </p:oleObj>
          </a:graphicData>
        </a:graphic>
      </p:graphicFrame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0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957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9570" name="Документ" r:id="rId3" imgW="4262628" imgH="126492" progId="Word.Document.8">
              <p:embed/>
            </p:oleObj>
          </a:graphicData>
        </a:graphic>
      </p:graphicFrame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07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264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2642" name="Документ" r:id="rId3" imgW="4262628" imgH="126492" progId="Word.Document.8">
              <p:embed/>
            </p:oleObj>
          </a:graphicData>
        </a:graphic>
      </p:graphicFrame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10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366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366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3666" name="Документ" r:id="rId3" imgW="4262628" imgH="126492" progId="Word.Document.8">
              <p:embed/>
            </p:oleObj>
          </a:graphicData>
        </a:graphic>
      </p:graphicFrame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11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469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469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4690" name="Документ" r:id="rId3" imgW="4262628" imgH="126492" progId="Word.Document.8">
              <p:embed/>
            </p:oleObj>
          </a:graphicData>
        </a:graphic>
      </p:graphicFrame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12_2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571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571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5714" name="Документ" r:id="rId3" imgW="4262628" imgH="126492" progId="Word.Document.8">
              <p:embed/>
            </p:oleObj>
          </a:graphicData>
        </a:graphic>
      </p:graphicFrame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13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776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7762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7762" name="Документ" r:id="rId3" imgW="4262628" imgH="126492" progId="Word.Document.8">
              <p:embed/>
            </p:oleObj>
          </a:graphicData>
        </a:graphic>
      </p:graphicFrame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1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878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8786" name="Документ" r:id="rId3" imgW="4262628" imgH="126492" progId="Word.Document.8">
              <p:embed/>
            </p:oleObj>
          </a:graphicData>
        </a:graphic>
      </p:graphicFrame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116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981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19810" name="Документ" r:id="rId3" imgW="4262628" imgH="126492" progId="Word.Document.8">
              <p:embed/>
            </p:oleObj>
          </a:graphicData>
        </a:graphic>
      </p:graphicFrame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17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42" name="Object 1024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0242" name="Документ" r:id="rId3" imgW="4262628" imgH="126492" progId="Word.Document.8">
              <p:embed/>
            </p:oleObj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0_25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3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083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0834" name="Документ" r:id="rId3" imgW="4262628" imgH="126492" progId="Word.Document.8">
              <p:embed/>
            </p:oleObj>
          </a:graphicData>
        </a:graphic>
      </p:graphicFrame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18_7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1860" name="Rectangle 3"/>
          <p:cNvSpPr>
            <a:spLocks noChangeArrowheads="1"/>
          </p:cNvSpPr>
          <p:nvPr/>
        </p:nvSpPr>
        <p:spPr bwMode="auto">
          <a:xfrm>
            <a:off x="267047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1858" name="Документ" r:id="rId3" imgW="4262628" imgH="126492" progId="Word.Document.8">
              <p:embed/>
            </p:oleObj>
          </a:graphicData>
        </a:graphic>
      </p:graphicFrame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1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390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3906" name="Документ" r:id="rId3" imgW="4262628" imgH="126492" progId="Word.Document.8">
              <p:embed/>
            </p:oleObj>
          </a:graphicData>
        </a:graphic>
      </p:graphicFrame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92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8" name="Рисунок 7" descr="121_2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615" y="1964839"/>
            <a:ext cx="4327344" cy="30918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4932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4930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4930" name="Документ" r:id="rId3" imgW="4262628" imgH="126492" progId="Word.Document.8">
              <p:embed/>
            </p:oleObj>
          </a:graphicData>
        </a:graphic>
      </p:graphicFrame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93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22_1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5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7000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5954" name="Документ" r:id="rId3" imgW="4262628" imgH="126492" progId="Word.Document.8">
              <p:embed/>
            </p:oleObj>
          </a:graphicData>
        </a:graphic>
      </p:graphicFrame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23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8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10000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2697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6978" name="Документ" r:id="rId3" imgW="4262628" imgH="126492" progId="Word.Document.8">
              <p:embed/>
            </p:oleObj>
          </a:graphicData>
        </a:graphic>
      </p:graphicFrame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24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65479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9028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29026" name="Документ" r:id="rId3" imgW="4262628" imgH="126492" progId="Word.Document.8">
              <p:embed/>
            </p:oleObj>
          </a:graphicData>
        </a:graphic>
      </p:graphicFrame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96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26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31074" name="Документ" r:id="rId3" imgW="4262628" imgH="126492" progId="Word.Document.8">
              <p:embed/>
            </p:oleObj>
          </a:graphicData>
        </a:graphic>
      </p:graphicFrame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97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28_10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Line 2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2100" name="Rectangle 3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>
                <a:solidFill>
                  <a:srgbClr val="000000"/>
                </a:solidFill>
                <a:latin typeface="Arial" charset="0"/>
              </a:rPr>
              <a:t>Масштаб  1 : 5000</a:t>
            </a:r>
            <a:endParaRPr lang="ru-RU" altLang="ru-RU" sz="800">
              <a:latin typeface="Arial" charset="0"/>
            </a:endParaRPr>
          </a:p>
        </p:txBody>
      </p:sp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32098" name="Документ" r:id="rId3" imgW="4262628" imgH="126492" progId="Word.Document.8">
              <p:embed/>
            </p:oleObj>
          </a:graphicData>
        </a:graphic>
      </p:graphicFrame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en-US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7" name="Рисунок 6" descr="129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7559"/>
            <a:ext cx="4324286" cy="3226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1026"/>
          <p:cNvSpPr>
            <a:spLocks noChangeShapeType="1"/>
          </p:cNvSpPr>
          <p:nvPr/>
        </p:nvSpPr>
        <p:spPr bwMode="auto">
          <a:xfrm>
            <a:off x="1908175" y="55594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8" name="Rectangle 1027"/>
          <p:cNvSpPr>
            <a:spLocks noChangeArrowheads="1"/>
          </p:cNvSpPr>
          <p:nvPr/>
        </p:nvSpPr>
        <p:spPr bwMode="auto">
          <a:xfrm>
            <a:off x="303213" y="52387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5000</a:t>
            </a:r>
            <a:endParaRPr lang="ru-RU" altLang="ru-RU" sz="800" dirty="0">
              <a:latin typeface="Arial" charset="0"/>
            </a:endParaRPr>
          </a:p>
        </p:txBody>
      </p:sp>
      <p:graphicFrame>
        <p:nvGraphicFramePr>
          <p:cNvPr id="1026" name="Object 1028"/>
          <p:cNvGraphicFramePr>
            <a:graphicFrameLocks noChangeAspect="1"/>
          </p:cNvGraphicFramePr>
          <p:nvPr/>
        </p:nvGraphicFramePr>
        <p:xfrm>
          <a:off x="250825" y="1622425"/>
          <a:ext cx="4348163" cy="130175"/>
        </p:xfrm>
        <a:graphic>
          <a:graphicData uri="http://schemas.openxmlformats.org/presentationml/2006/ole">
            <p:oleObj spid="_x0000_s164866" name="Документ" r:id="rId3" imgW="4262628" imgH="126492" progId="Word.Document.8">
              <p:embed/>
            </p:oleObj>
          </a:graphicData>
        </a:graphic>
      </p:graphicFrame>
      <p:sp>
        <p:nvSpPr>
          <p:cNvPr id="1029" name="Rectangle 1029"/>
          <p:cNvSpPr>
            <a:spLocks noChangeArrowheads="1"/>
          </p:cNvSpPr>
          <p:nvPr/>
        </p:nvSpPr>
        <p:spPr bwMode="auto">
          <a:xfrm>
            <a:off x="2959100" y="3873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latin typeface="Arial" charset="0"/>
              </a:rPr>
              <a:t>Приложение </a:t>
            </a:r>
            <a:r>
              <a:rPr lang="ru-RU" altLang="ru-RU" sz="900" dirty="0" smtClean="0">
                <a:latin typeface="Arial" charset="0"/>
              </a:rPr>
              <a:t> 99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1030" name="Rectangle 1030"/>
          <p:cNvSpPr>
            <a:spLocks noChangeArrowheads="1"/>
          </p:cNvSpPr>
          <p:nvPr/>
        </p:nvSpPr>
        <p:spPr bwMode="auto">
          <a:xfrm>
            <a:off x="2959100" y="5334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 smtClean="0">
                <a:latin typeface="Arial" charset="0"/>
              </a:rPr>
              <a:t>от 23.06.2016 № 231</a:t>
            </a:r>
            <a:endParaRPr lang="ru-RU" altLang="ru-RU" sz="900" dirty="0">
              <a:latin typeface="Arial" charset="0"/>
            </a:endParaRPr>
          </a:p>
        </p:txBody>
      </p:sp>
      <p:pic>
        <p:nvPicPr>
          <p:cNvPr id="9" name="Рисунок 8" descr="133_5000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44" y="1896030"/>
            <a:ext cx="4324286" cy="32294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-52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5881</TotalTime>
  <Words>1586</Words>
  <Application>Microsoft Office PowerPoint</Application>
  <PresentationFormat>Произвольный</PresentationFormat>
  <Paragraphs>496</Paragraphs>
  <Slides>99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99</vt:i4>
      </vt:variant>
    </vt:vector>
  </HeadingPairs>
  <TitlesOfParts>
    <vt:vector size="102" baseType="lpstr">
      <vt:lpstr>Оформление по умолчанию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Сачкова Анастасия Николаевна</dc:creator>
  <cp:lastModifiedBy>omoskaleva</cp:lastModifiedBy>
  <cp:revision>511</cp:revision>
  <cp:lastPrinted>2012-08-27T09:07:18Z</cp:lastPrinted>
  <dcterms:created xsi:type="dcterms:W3CDTF">2008-01-10T06:36:37Z</dcterms:created>
  <dcterms:modified xsi:type="dcterms:W3CDTF">2016-06-22T06:07:16Z</dcterms:modified>
</cp:coreProperties>
</file>